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  <a:endParaRPr lang="tr-TR" sz="1800" b="1" cap="all" dirty="0">
              <a:ln/>
              <a:solidFill>
                <a:schemeClr val="accent1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mic Sans MS" panose="030F0702030302020204" pitchFamily="66" charset="0"/>
            </a:endParaRP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839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35464" y="9299724"/>
            <a:ext cx="8299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800" b="1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/>
            <a:r>
              <a:rPr lang="tr-TR" sz="18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Prof. Dr. Yücel Şahin</a:t>
            </a:r>
            <a:endParaRPr lang="tr-TR" sz="18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42618" y="4836371"/>
            <a:ext cx="2860086" cy="829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Selen </a:t>
            </a:r>
            <a:r>
              <a:rPr lang="tr-TR" b="1" dirty="0" err="1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Uruç</a:t>
            </a:r>
            <a:endParaRPr lang="tr-TR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Times New Roman"/>
              <a:cs typeface="Calibri"/>
            </a:endParaRPr>
          </a:p>
          <a:p>
            <a:pPr algn="ctr">
              <a:lnSpc>
                <a:spcPct val="125000"/>
              </a:lnSpc>
            </a:pP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20516042</a:t>
            </a:r>
            <a:endParaRPr lang="tr-TR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Calibri"/>
              <a:cs typeface="Times New Roman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21389" y="5272703"/>
            <a:ext cx="6624736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b="1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Konu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18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Elektrokimyasal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Olarak Hazırlanmış </a:t>
            </a:r>
            <a:b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</a:b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Grafen Oksit Modifiye Edilmiş Kalem Grafit Elektrot </a:t>
            </a:r>
            <a:b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</a:b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(EGO-KUE) Kullanılarak </a:t>
            </a:r>
            <a:b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</a:br>
            <a:r>
              <a:rPr lang="tr-TR" sz="1800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Sunset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 </a:t>
            </a:r>
            <a:r>
              <a:rPr lang="tr-TR" sz="1800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Yellow’un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 Elektrokimyasal </a:t>
            </a:r>
            <a:r>
              <a:rPr lang="tr-TR" sz="18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Tayini</a:t>
            </a:r>
            <a:endParaRPr lang="tr-TR" sz="18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………..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274" y="2461856"/>
            <a:ext cx="1580503" cy="21073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780" y="7517396"/>
            <a:ext cx="3462614" cy="17149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Metin kutusu 25"/>
          <p:cNvSpPr txBox="1"/>
          <p:nvPr/>
        </p:nvSpPr>
        <p:spPr>
          <a:xfrm>
            <a:off x="-252001" y="97681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 10 Mayıs 2022</a:t>
            </a:r>
            <a:r>
              <a:rPr lang="tr-TR" sz="18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</a:t>
            </a:r>
            <a:r>
              <a:rPr lang="tr-TR" sz="1800" b="1" i="1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: </a:t>
            </a:r>
            <a:r>
              <a:rPr lang="tr-TR" sz="1800" b="1" i="1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13:00</a:t>
            </a:r>
            <a:endParaRPr lang="tr-TR" sz="1800" b="1" i="1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baseline="300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</a:t>
            </a:r>
            <a:r>
              <a:rPr lang="tr-TR" sz="18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Fakültesi B2-D10</a:t>
            </a:r>
            <a:endParaRPr lang="tr-TR" sz="18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200</TotalTime>
  <Words>38</Words>
  <Application>Microsoft Office PowerPoint</Application>
  <PresentationFormat>Özel</PresentationFormat>
  <Paragraphs>18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Batang</vt:lpstr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28</cp:revision>
  <dcterms:created xsi:type="dcterms:W3CDTF">2016-11-29T08:51:08Z</dcterms:created>
  <dcterms:modified xsi:type="dcterms:W3CDTF">2022-05-09T19:20:18Z</dcterms:modified>
</cp:coreProperties>
</file>